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14732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ПРОЕКТ БЮДЖЕТА КРАСНОГВАРДЕЙСКОГО СЕЛЬСКОГО ПОСЕЛЕНИЯ КАНЕВСКОГО РАЙОНА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НА 2019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4349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БЮДЖЕТА НАПРАВЛЕН НА РЕШЕНИЕ СЛЕДУЮЩИХ ЗАДАЧ </a:t>
            </a:r>
          </a:p>
          <a:p>
            <a:pPr algn="ctr"/>
            <a:r>
              <a:rPr lang="ru-RU" sz="2400" dirty="0"/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ctr"/>
            <a:r>
              <a:rPr lang="ru-RU" sz="2400" dirty="0"/>
              <a:t> повышение эффективности бюджетной политики, в том числе за счет роста эффективности бюджетных расходов</a:t>
            </a:r>
          </a:p>
          <a:p>
            <a:pPr algn="ctr"/>
            <a:r>
              <a:rPr lang="ru-RU" sz="2400" dirty="0"/>
              <a:t> соответствие финансовых возможностей поселения ключевым направлениям развития </a:t>
            </a:r>
          </a:p>
          <a:p>
            <a:pPr algn="ctr"/>
            <a:r>
              <a:rPr lang="ru-RU" sz="2400" dirty="0"/>
              <a:t>Повышение роли бюджетной политики для поддержки экономического роста </a:t>
            </a:r>
          </a:p>
          <a:p>
            <a:pPr algn="ctr"/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1962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Объем налоговых и неналоговых доходов бюджета Красногвардейского сельского поселения на 2019 год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составил 13613,9 тыс. рублей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 на доходы физических лиц – 1190,0</a:t>
            </a:r>
          </a:p>
          <a:p>
            <a:r>
              <a:rPr lang="ru-RU" dirty="0">
                <a:solidFill>
                  <a:schemeClr val="tx1"/>
                </a:solidFill>
              </a:rPr>
              <a:t>ЕСХН –266,00 </a:t>
            </a:r>
          </a:p>
          <a:p>
            <a:r>
              <a:rPr lang="ru-RU" dirty="0">
                <a:solidFill>
                  <a:schemeClr val="tx1"/>
                </a:solidFill>
              </a:rPr>
              <a:t>Налоги на имущество – 510,0</a:t>
            </a:r>
          </a:p>
          <a:p>
            <a:r>
              <a:rPr lang="ru-RU" dirty="0">
                <a:solidFill>
                  <a:schemeClr val="tx1"/>
                </a:solidFill>
              </a:rPr>
              <a:t> Акцизы по подакцизным товарам -1218,0</a:t>
            </a:r>
          </a:p>
          <a:p>
            <a:r>
              <a:rPr lang="ru-RU" dirty="0">
                <a:solidFill>
                  <a:schemeClr val="tx1"/>
                </a:solidFill>
              </a:rPr>
              <a:t>Земельный налог – 2660,0</a:t>
            </a:r>
          </a:p>
          <a:p>
            <a:r>
              <a:rPr lang="ru-RU" dirty="0">
                <a:solidFill>
                  <a:schemeClr val="tx1"/>
                </a:solidFill>
              </a:rPr>
              <a:t>Безвозмездные поступления-7769,9</a:t>
            </a:r>
          </a:p>
        </p:txBody>
      </p:sp>
    </p:spTree>
    <p:extLst>
      <p:ext uri="{BB962C8B-B14F-4D97-AF65-F5344CB8AC3E}">
        <p14:creationId xmlns:p14="http://schemas.microsoft.com/office/powerpoint/2010/main" xmlns="" val="289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18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Общий объем расходов составил 13613,9тыс. рублей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dirty="0"/>
              <a:t>Общегосударственные вопросы- 4749,1  </a:t>
            </a:r>
          </a:p>
          <a:p>
            <a:pPr algn="ctr"/>
            <a:r>
              <a:rPr lang="ru-RU" sz="2000" dirty="0"/>
              <a:t>Национальная оборона – 202,6 </a:t>
            </a:r>
          </a:p>
          <a:p>
            <a:pPr algn="ctr"/>
            <a:r>
              <a:rPr lang="ru-RU" sz="2000" dirty="0"/>
              <a:t>Национальная безопасность и правоохранительная деятельность -5,0 </a:t>
            </a:r>
          </a:p>
          <a:p>
            <a:pPr algn="ctr"/>
            <a:r>
              <a:rPr lang="ru-RU" sz="2000" dirty="0"/>
              <a:t>Национальная экономика – 1288,0 </a:t>
            </a:r>
          </a:p>
          <a:p>
            <a:pPr algn="ctr"/>
            <a:r>
              <a:rPr lang="ru-RU" sz="2000" dirty="0"/>
              <a:t>Жилищно-коммунальное хозяйство – 431,2</a:t>
            </a:r>
          </a:p>
          <a:p>
            <a:pPr algn="ctr"/>
            <a:r>
              <a:rPr lang="ru-RU" sz="2000" dirty="0"/>
              <a:t>Образование – 40,0 </a:t>
            </a:r>
          </a:p>
          <a:p>
            <a:pPr algn="ctr"/>
            <a:r>
              <a:rPr lang="ru-RU" sz="2000" dirty="0"/>
              <a:t>Культура, кинематография – 6611,0 </a:t>
            </a:r>
          </a:p>
          <a:p>
            <a:pPr algn="ctr"/>
            <a:r>
              <a:rPr lang="ru-RU" sz="2000" dirty="0"/>
              <a:t>Социальная политика – 258,0</a:t>
            </a:r>
          </a:p>
          <a:p>
            <a:pPr algn="ctr"/>
            <a:r>
              <a:rPr lang="ru-RU" sz="2000" dirty="0"/>
              <a:t> Физическая культура и спорт – 20,0</a:t>
            </a:r>
          </a:p>
          <a:p>
            <a:pPr algn="ctr"/>
            <a:r>
              <a:rPr lang="ru-RU" sz="2000" dirty="0"/>
              <a:t>Обслуживание государственного и муниципального долга – 9,0</a:t>
            </a:r>
          </a:p>
        </p:txBody>
      </p:sp>
    </p:spTree>
    <p:extLst>
      <p:ext uri="{BB962C8B-B14F-4D97-AF65-F5344CB8AC3E}">
        <p14:creationId xmlns:p14="http://schemas.microsoft.com/office/powerpoint/2010/main" xmlns="" val="3052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170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dc:creator>User</dc:creator>
  <cp:lastModifiedBy>User</cp:lastModifiedBy>
  <cp:revision>10</cp:revision>
  <dcterms:modified xsi:type="dcterms:W3CDTF">2019-10-17T11:43:22Z</dcterms:modified>
</cp:coreProperties>
</file>