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>
        <p:scale>
          <a:sx n="118" d="100"/>
          <a:sy n="118" d="100"/>
        </p:scale>
        <p:origin x="-1482" y="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</a:schemeClr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1412776"/>
            <a:ext cx="6400800" cy="1473200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tx1"/>
                </a:solidFill>
              </a:rPr>
              <a:t>ПРОЕКТ БЮДЖЕТА КРАСНОГВАРДЕЙСКОГО СЕЛЬСКОГО ПОСЕЛЕНИЯ КАНЕВСКОГО РАЙОНА </a:t>
            </a:r>
          </a:p>
          <a:p>
            <a:r>
              <a:rPr lang="ru-RU" sz="3600" dirty="0">
                <a:solidFill>
                  <a:schemeClr val="tx1"/>
                </a:solidFill>
              </a:rPr>
              <a:t>НА 2018 ГОД</a:t>
            </a:r>
          </a:p>
        </p:txBody>
      </p:sp>
    </p:spTree>
    <p:extLst>
      <p:ext uri="{BB962C8B-B14F-4D97-AF65-F5344CB8AC3E}">
        <p14:creationId xmlns:p14="http://schemas.microsoft.com/office/powerpoint/2010/main" xmlns="" val="43496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68407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ПРОЕКТ БЮДЖЕТА НАПРАВЛЕН НА РЕШЕНИЕ СЛЕДУЮЩИХ ЗАДАЧ </a:t>
            </a:r>
          </a:p>
          <a:p>
            <a:pPr algn="ctr"/>
            <a:r>
              <a:rPr lang="ru-RU" sz="2400" dirty="0"/>
              <a:t> обеспечение устойчивости и сбалансированности бюджетной системы в целях гарантированного исполнения действующих и принимаемых расходных обязательств</a:t>
            </a:r>
          </a:p>
          <a:p>
            <a:pPr algn="ctr"/>
            <a:r>
              <a:rPr lang="ru-RU" sz="2400" dirty="0"/>
              <a:t> повышение эффективности бюджетной политики, в том числе за счет роста эффективности бюджетных расходов</a:t>
            </a:r>
          </a:p>
          <a:p>
            <a:pPr algn="ctr"/>
            <a:r>
              <a:rPr lang="ru-RU" sz="2400" dirty="0"/>
              <a:t> соответствие финансовых возможностей поселения ключевым направлениям развития </a:t>
            </a:r>
          </a:p>
          <a:p>
            <a:pPr algn="ctr"/>
            <a:r>
              <a:rPr lang="ru-RU" sz="2400" dirty="0"/>
              <a:t>Повышение роли бюджетной политики для поддержки экономического роста </a:t>
            </a:r>
          </a:p>
          <a:p>
            <a:pPr algn="ctr"/>
            <a:r>
              <a:rPr lang="ru-RU" sz="2400" dirty="0"/>
              <a:t>Повышение прозрачности и открытости бюджетного процесса</a:t>
            </a:r>
          </a:p>
        </p:txBody>
      </p:sp>
    </p:spTree>
    <p:extLst>
      <p:ext uri="{BB962C8B-B14F-4D97-AF65-F5344CB8AC3E}">
        <p14:creationId xmlns:p14="http://schemas.microsoft.com/office/powerpoint/2010/main" xmlns="" val="196265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692696"/>
            <a:ext cx="8136904" cy="5760640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Объем налоговых и неналоговых доходов бюджета Красногвардейского сельского поселения на 2018 год </a:t>
            </a:r>
          </a:p>
          <a:p>
            <a:r>
              <a:rPr lang="ru-RU" b="1" dirty="0">
                <a:solidFill>
                  <a:schemeClr val="tx1"/>
                </a:solidFill>
              </a:rPr>
              <a:t>составил 10396,5 тыс. рублей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Налог на доходы физических лиц – 1395,0</a:t>
            </a:r>
          </a:p>
          <a:p>
            <a:r>
              <a:rPr lang="ru-RU" dirty="0">
                <a:solidFill>
                  <a:schemeClr val="tx1"/>
                </a:solidFill>
              </a:rPr>
              <a:t>ЕСХН –24,00 </a:t>
            </a:r>
          </a:p>
          <a:p>
            <a:r>
              <a:rPr lang="ru-RU" dirty="0">
                <a:solidFill>
                  <a:schemeClr val="tx1"/>
                </a:solidFill>
              </a:rPr>
              <a:t>Налоги на имущество – 358,4</a:t>
            </a:r>
          </a:p>
          <a:p>
            <a:r>
              <a:rPr lang="ru-RU" dirty="0">
                <a:solidFill>
                  <a:schemeClr val="tx1"/>
                </a:solidFill>
              </a:rPr>
              <a:t> Акцизы по подакцизным товарам -1217,5</a:t>
            </a:r>
          </a:p>
          <a:p>
            <a:r>
              <a:rPr lang="ru-RU" dirty="0">
                <a:solidFill>
                  <a:schemeClr val="tx1"/>
                </a:solidFill>
              </a:rPr>
              <a:t>Земельный налог – 2200,0</a:t>
            </a:r>
          </a:p>
          <a:p>
            <a:r>
              <a:rPr lang="ru-RU" dirty="0">
                <a:solidFill>
                  <a:schemeClr val="tx1"/>
                </a:solidFill>
              </a:rPr>
              <a:t>Безвозмездные поступления-5201,6</a:t>
            </a:r>
          </a:p>
        </p:txBody>
      </p:sp>
    </p:spTree>
    <p:extLst>
      <p:ext uri="{BB962C8B-B14F-4D97-AF65-F5344CB8AC3E}">
        <p14:creationId xmlns:p14="http://schemas.microsoft.com/office/powerpoint/2010/main" xmlns="" val="289516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2518" y="1700808"/>
            <a:ext cx="8568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Общий объем расходов составил 10396,5тыс. рублей</a:t>
            </a:r>
          </a:p>
          <a:p>
            <a:pPr algn="ctr"/>
            <a:endParaRPr lang="ru-RU" sz="2000" dirty="0"/>
          </a:p>
          <a:p>
            <a:pPr algn="ctr"/>
            <a:r>
              <a:rPr lang="ru-RU" sz="2000" dirty="0"/>
              <a:t>Общегосударственные вопросы- 4401,6  </a:t>
            </a:r>
          </a:p>
          <a:p>
            <a:pPr algn="ctr"/>
            <a:r>
              <a:rPr lang="ru-RU" sz="2000" dirty="0"/>
              <a:t>Национальная оборона – 186,8 </a:t>
            </a:r>
          </a:p>
          <a:p>
            <a:pPr algn="ctr"/>
            <a:r>
              <a:rPr lang="ru-RU" sz="2000" dirty="0"/>
              <a:t>Национальная безопасность и правоохранительная деятельность -5,0 </a:t>
            </a:r>
          </a:p>
          <a:p>
            <a:pPr algn="ctr"/>
            <a:r>
              <a:rPr lang="ru-RU" sz="2000" dirty="0"/>
              <a:t>Национальная экономика – 1267,5 </a:t>
            </a:r>
          </a:p>
          <a:p>
            <a:pPr algn="ctr"/>
            <a:r>
              <a:rPr lang="ru-RU" sz="2000" dirty="0"/>
              <a:t>Жилищно-коммунальное хозяйство – 458,6</a:t>
            </a:r>
          </a:p>
          <a:p>
            <a:pPr algn="ctr"/>
            <a:r>
              <a:rPr lang="ru-RU" sz="2000" dirty="0"/>
              <a:t>Образование – 50,0 </a:t>
            </a:r>
          </a:p>
          <a:p>
            <a:pPr algn="ctr"/>
            <a:r>
              <a:rPr lang="ru-RU" sz="2000" dirty="0"/>
              <a:t>Культура, кинематография – 3776,6 </a:t>
            </a:r>
          </a:p>
          <a:p>
            <a:pPr algn="ctr"/>
            <a:r>
              <a:rPr lang="ru-RU" sz="2000" dirty="0"/>
              <a:t>Социальная политика – 227,8</a:t>
            </a:r>
          </a:p>
          <a:p>
            <a:pPr algn="ctr"/>
            <a:r>
              <a:rPr lang="ru-RU" sz="2000" dirty="0"/>
              <a:t> Физическая культура и спорт – 20,0</a:t>
            </a:r>
          </a:p>
          <a:p>
            <a:pPr algn="ctr"/>
            <a:r>
              <a:rPr lang="ru-RU" sz="2000" dirty="0"/>
              <a:t>Обслуживание государственного и муниципального долга – 2,6</a:t>
            </a:r>
          </a:p>
        </p:txBody>
      </p:sp>
    </p:spTree>
    <p:extLst>
      <p:ext uri="{BB962C8B-B14F-4D97-AF65-F5344CB8AC3E}">
        <p14:creationId xmlns:p14="http://schemas.microsoft.com/office/powerpoint/2010/main" xmlns="" val="305208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112</TotalTime>
  <Words>170</Words>
  <Application>Microsoft Office PowerPoint</Application>
  <PresentationFormat>Экран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Волна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 2017 год</dc:title>
  <dc:creator>User</dc:creator>
  <cp:lastModifiedBy>User</cp:lastModifiedBy>
  <cp:revision>9</cp:revision>
  <dcterms:modified xsi:type="dcterms:W3CDTF">2019-10-17T11:42:04Z</dcterms:modified>
</cp:coreProperties>
</file>